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5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74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abertura. Substitua o TÍTULO DO PROJETO e preencha os quatro campos de identificação da unidade. Tempo total de apresentação: 25 minutos (sugestão: 2 min neste slide).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Substitua os textos de orientação pelo conteúdo do seu projeto. Mantenha de 3 a 5 tópicos por cartão para preservar a legibilidade. Sugestão de tempo: 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Descreva as metodologias ativas empregadas e os recursos de IA utilizados em cada etapa. Se necessário, troque os títulos dos quatro blocos. Sugestão de tempo: 6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Substitua as molduras tracejadas por fotos da atividade (clique com o botão direito &gt; Alterar imagem, ou apague a forma e insira a foto). Use imagens com autorização de uso de imagem. Sugestão de tempo: 7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Feche a apresentação com os resultados mensuráveis e as percepções pedagógicas. Reserve os minutos finais para perguntas. Sugestão de tempo: 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B24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64040" y="4160520"/>
            <a:ext cx="4206240" cy="4206240"/>
          </a:xfrm>
          <a:prstGeom prst="roundRect">
            <a:avLst>
              <a:gd name="adj" fmla="val 48780"/>
            </a:avLst>
          </a:prstGeom>
          <a:solidFill>
            <a:srgbClr val="8CC63F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3" name="Shape 1"/>
          <p:cNvSpPr/>
          <p:nvPr/>
        </p:nvSpPr>
        <p:spPr>
          <a:xfrm>
            <a:off x="10030968" y="4727448"/>
            <a:ext cx="3072384" cy="3072384"/>
          </a:xfrm>
          <a:prstGeom prst="roundRect">
            <a:avLst>
              <a:gd name="adj" fmla="val 48780"/>
            </a:avLst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4" name="Shape 2"/>
          <p:cNvSpPr/>
          <p:nvPr/>
        </p:nvSpPr>
        <p:spPr>
          <a:xfrm>
            <a:off x="-2286000" y="-2286000"/>
            <a:ext cx="3840480" cy="3840480"/>
          </a:xfrm>
          <a:prstGeom prst="roundRect">
            <a:avLst>
              <a:gd name="adj" fmla="val 48780"/>
            </a:avLst>
          </a:prstGeom>
          <a:solidFill>
            <a:srgbClr val="8A3A6C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5" name="Shape 3"/>
          <p:cNvSpPr/>
          <p:nvPr/>
        </p:nvSpPr>
        <p:spPr>
          <a:xfrm>
            <a:off x="-1783080" y="-1783080"/>
            <a:ext cx="2834640" cy="2834640"/>
          </a:xfrm>
          <a:prstGeom prst="roundRect">
            <a:avLst>
              <a:gd name="adj" fmla="val 48780"/>
            </a:avLst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6" name="Text 4"/>
          <p:cNvSpPr/>
          <p:nvPr/>
        </p:nvSpPr>
        <p:spPr>
          <a:xfrm>
            <a:off x="640080" y="3474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ENCONTRO REGIONALIZAÇÃO IA · 2026   |   POLO REGIONAL 10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96012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60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Boas Práticas de Metodologias Ativas</a:t>
            </a:r>
            <a:endParaRPr lang="en-US" sz="16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60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uso da Inteligência Artificial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1965960"/>
            <a:ext cx="8595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TÍTULO DO PROJETO</a:t>
            </a:r>
            <a:endParaRPr lang="en-US" sz="4000" dirty="0"/>
          </a:p>
        </p:txBody>
      </p:sp>
      <p:sp>
        <p:nvSpPr>
          <p:cNvPr id="9" name="Shape 7"/>
          <p:cNvSpPr/>
          <p:nvPr/>
        </p:nvSpPr>
        <p:spPr>
          <a:xfrm>
            <a:off x="640080" y="3246120"/>
            <a:ext cx="8595360" cy="2377440"/>
          </a:xfrm>
          <a:prstGeom prst="roundRect">
            <a:avLst>
              <a:gd name="adj" fmla="val 6154"/>
            </a:avLst>
          </a:prstGeom>
          <a:solidFill>
            <a:srgbClr val="551C4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0" name="Text 8"/>
          <p:cNvSpPr/>
          <p:nvPr/>
        </p:nvSpPr>
        <p:spPr>
          <a:xfrm>
            <a:off x="960120" y="3520440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1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ETEC / FATEC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960120" y="377647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Nome da unidade de ensino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120640" y="3520440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1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CURSO / ANO / SEMESTRE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120640" y="377647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Técnico em Informática · 2º módulo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60120" y="4572000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1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COMPONENTE(S) CURRICULAR(ES)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60120" y="482803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Componentes envolvidos no projeto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120640" y="4572000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1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PROFESSORES ENVOLVIDOS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120640" y="482803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Nomes dos docentes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0080" y="59436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de setembro de 2026  ·  Fatec Prof. José Camargo – Jales  ·  Apresentação: 25 minutos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881360" y="-1371600"/>
            <a:ext cx="2926080" cy="2926080"/>
          </a:xfrm>
          <a:prstGeom prst="roundRect">
            <a:avLst>
              <a:gd name="adj" fmla="val 48780"/>
            </a:avLst>
          </a:prstGeom>
          <a:solidFill>
            <a:srgbClr val="8CC63F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3" name="Shape 1"/>
          <p:cNvSpPr/>
          <p:nvPr/>
        </p:nvSpPr>
        <p:spPr>
          <a:xfrm>
            <a:off x="11292840" y="-960120"/>
            <a:ext cx="2103120" cy="2103120"/>
          </a:xfrm>
          <a:prstGeom prst="roundRect">
            <a:avLst>
              <a:gd name="adj" fmla="val 4878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4" name="Text 2"/>
          <p:cNvSpPr/>
          <p:nvPr/>
        </p:nvSpPr>
        <p:spPr>
          <a:xfrm>
            <a:off x="640080" y="3474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8A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ENCONTRO REGIONALIZAÇÃO IA · 2026   |   POLO REGIONAL 10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22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MOTIVOU O PROJETO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097280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e Justificativa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5349240" cy="3520440"/>
          </a:xfrm>
          <a:prstGeom prst="roundRect">
            <a:avLst>
              <a:gd name="adj" fmla="val 3636"/>
            </a:avLst>
          </a:prstGeom>
          <a:solidFill>
            <a:srgbClr val="F7EFF3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8" name="Shape 6"/>
          <p:cNvSpPr/>
          <p:nvPr/>
        </p:nvSpPr>
        <p:spPr>
          <a:xfrm>
            <a:off x="960120" y="2240280"/>
            <a:ext cx="420624" cy="420624"/>
          </a:xfrm>
          <a:prstGeom prst="ellipse">
            <a:avLst/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9" name="Text 7"/>
          <p:cNvSpPr/>
          <p:nvPr/>
        </p:nvSpPr>
        <p:spPr>
          <a:xfrm>
            <a:off x="960120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508760" y="228600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do projeto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508760" y="2788920"/>
            <a:ext cx="41605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B3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Descreva o objetivo geral da atividade/projeto desenvolvido com o apoio da Inteligência Artificial.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B3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Aponte os objetivos específicos e as competências que se pretendia desenvolver nos alunos.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B3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Indique o público atendido (turma, módulo, número de estudantes).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55080" y="1965960"/>
            <a:ext cx="5166360" cy="3520440"/>
          </a:xfrm>
          <a:prstGeom prst="roundRect">
            <a:avLst>
              <a:gd name="adj" fmla="val 3636"/>
            </a:avLst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3" name="Shape 11"/>
          <p:cNvSpPr/>
          <p:nvPr/>
        </p:nvSpPr>
        <p:spPr>
          <a:xfrm>
            <a:off x="6675120" y="2240280"/>
            <a:ext cx="420624" cy="420624"/>
          </a:xfrm>
          <a:prstGeom prst="ellipse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4" name="Text 12"/>
          <p:cNvSpPr/>
          <p:nvPr/>
        </p:nvSpPr>
        <p:spPr>
          <a:xfrm>
            <a:off x="6675120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23760" y="228600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Justificativa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7223760" y="2788920"/>
            <a:ext cx="397764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 problema, necessidade ou lacuna pedagógica originou a iniciativa?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que o uso da IA foi pertinente para esse contexto?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Relação com o perfil profissional do curso e com as demandas do mundo do trabalho.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" y="6327648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E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Fatec Prof. José Camargo · Jales   |   15 de setembro de 2026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0642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6E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612880" y="2331720"/>
            <a:ext cx="2651760" cy="2651760"/>
          </a:xfrm>
          <a:prstGeom prst="roundRect">
            <a:avLst>
              <a:gd name="adj" fmla="val 48780"/>
            </a:avLst>
          </a:prstGeom>
          <a:solidFill>
            <a:srgbClr val="8CC63F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3" name="Shape 1"/>
          <p:cNvSpPr/>
          <p:nvPr/>
        </p:nvSpPr>
        <p:spPr>
          <a:xfrm>
            <a:off x="11996928" y="2715768"/>
            <a:ext cx="1883664" cy="1883664"/>
          </a:xfrm>
          <a:prstGeom prst="roundRect">
            <a:avLst>
              <a:gd name="adj" fmla="val 4878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4" name="Text 2"/>
          <p:cNvSpPr/>
          <p:nvPr/>
        </p:nvSpPr>
        <p:spPr>
          <a:xfrm>
            <a:off x="640080" y="3474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8A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ENCONTRO REGIONALIZAÇÃO IA · 2026   |   POLO REGIONAL 10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22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O PROJETO FOI CONDUZIDO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097280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Metodologias Ativas Utilizadas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5029200" cy="1691640"/>
          </a:xfrm>
          <a:prstGeom prst="roundRect">
            <a:avLst>
              <a:gd name="adj" fmla="val 7568"/>
            </a:avLst>
          </a:prstGeom>
          <a:solidFill>
            <a:srgbClr val="F7EFF3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8" name="Shape 6"/>
          <p:cNvSpPr/>
          <p:nvPr/>
        </p:nvSpPr>
        <p:spPr>
          <a:xfrm>
            <a:off x="914400" y="2240280"/>
            <a:ext cx="420624" cy="420624"/>
          </a:xfrm>
          <a:prstGeom prst="ellipse">
            <a:avLst/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9" name="Text 7"/>
          <p:cNvSpPr/>
          <p:nvPr/>
        </p:nvSpPr>
        <p:spPr>
          <a:xfrm>
            <a:off x="914400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463040" y="2267712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Metodologia ativa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463040" y="2633472"/>
            <a:ext cx="4023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B3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Aprendizagem baseada em projetos, sala de aula invertida, gamificação, estudo de caso, PBL.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17920" y="1965960"/>
            <a:ext cx="5029200" cy="1691640"/>
          </a:xfrm>
          <a:prstGeom prst="roundRect">
            <a:avLst>
              <a:gd name="adj" fmla="val 7568"/>
            </a:avLst>
          </a:prstGeom>
          <a:solidFill>
            <a:srgbClr val="F7EFF3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3" name="Shape 11"/>
          <p:cNvSpPr/>
          <p:nvPr/>
        </p:nvSpPr>
        <p:spPr>
          <a:xfrm>
            <a:off x="6492240" y="2240280"/>
            <a:ext cx="420624" cy="420624"/>
          </a:xfrm>
          <a:prstGeom prst="ellipse">
            <a:avLst/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4" name="Text 12"/>
          <p:cNvSpPr/>
          <p:nvPr/>
        </p:nvSpPr>
        <p:spPr>
          <a:xfrm>
            <a:off x="6492240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040880" y="2267712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Ferramentas de IA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040880" y="2633472"/>
            <a:ext cx="4023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B3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assistentes conversacionais, geradores de imagem, análise de dados, criação de avaliações.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40080" y="3886200"/>
            <a:ext cx="5029200" cy="1691640"/>
          </a:xfrm>
          <a:prstGeom prst="roundRect">
            <a:avLst>
              <a:gd name="adj" fmla="val 7568"/>
            </a:avLst>
          </a:prstGeom>
          <a:solidFill>
            <a:srgbClr val="F7EFF3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8" name="Shape 16"/>
          <p:cNvSpPr/>
          <p:nvPr/>
        </p:nvSpPr>
        <p:spPr>
          <a:xfrm>
            <a:off x="914400" y="4160520"/>
            <a:ext cx="420624" cy="420624"/>
          </a:xfrm>
          <a:prstGeom prst="ellipse">
            <a:avLst/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9" name="Text 17"/>
          <p:cNvSpPr/>
          <p:nvPr/>
        </p:nvSpPr>
        <p:spPr>
          <a:xfrm>
            <a:off x="914400" y="41605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463040" y="4187952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Etapas do trabalho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463040" y="4553712"/>
            <a:ext cx="4023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B3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Descreva brevemente como a atividade foi organizada: planejamento, execução e avaliação.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217920" y="3886200"/>
            <a:ext cx="5029200" cy="1691640"/>
          </a:xfrm>
          <a:prstGeom prst="roundRect">
            <a:avLst>
              <a:gd name="adj" fmla="val 7568"/>
            </a:avLst>
          </a:prstGeom>
          <a:solidFill>
            <a:srgbClr val="F7EFF3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23" name="Shape 21"/>
          <p:cNvSpPr/>
          <p:nvPr/>
        </p:nvSpPr>
        <p:spPr>
          <a:xfrm>
            <a:off x="6492240" y="4160520"/>
            <a:ext cx="420624" cy="420624"/>
          </a:xfrm>
          <a:prstGeom prst="ellipse">
            <a:avLst/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24" name="Text 22"/>
          <p:cNvSpPr/>
          <p:nvPr/>
        </p:nvSpPr>
        <p:spPr>
          <a:xfrm>
            <a:off x="6492240" y="41605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7040880" y="4187952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Papel do professor e do aluno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7040880" y="4553712"/>
            <a:ext cx="4023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B3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 mediação docente e o protagonismo estudantil se manifestaram na prática.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40080" y="6327648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E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Fatec Prof. José Camargo · Jales   |   15 de setembro de 2026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0642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6E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474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8A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ENCONTRO REGIONALIZAÇÃO IA · 2026   |   POLO REGIONAL 10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DEU CERTO NA PRÁTICA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Boas Práticas Adotadas e Evidências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029200" cy="3703320"/>
          </a:xfrm>
          <a:prstGeom prst="roundRect">
            <a:avLst>
              <a:gd name="adj" fmla="val 3457"/>
            </a:avLst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6" name="Text 4"/>
          <p:cNvSpPr/>
          <p:nvPr/>
        </p:nvSpPr>
        <p:spPr>
          <a:xfrm>
            <a:off x="960120" y="2240280"/>
            <a:ext cx="4389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Boas práticas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2743200"/>
            <a:ext cx="443484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Prática 1 — descreva a ação que se mostrou mais efetiva e por quê.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Prática 2 — estratégias de uso ético e responsável da IA com os estudantes.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Prática 3 — formas de avaliação e de acompanhamento da aprendizagem.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Prática 4 — o que pode ser replicado por outras unidades.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035040" y="1965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Registros da atividade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035040" y="2395728"/>
            <a:ext cx="2651760" cy="1691640"/>
          </a:xfrm>
          <a:prstGeom prst="roundRect">
            <a:avLst>
              <a:gd name="adj" fmla="val 7568"/>
            </a:avLst>
          </a:prstGeom>
          <a:solidFill>
            <a:srgbClr val="F7EFF3"/>
          </a:solidFill>
          <a:ln w="12700">
            <a:solidFill>
              <a:srgbClr val="8A3A6C"/>
            </a:solidFill>
            <a:prstDash val="dash"/>
          </a:ln>
        </p:spPr>
        <p:txBody>
          <a:bodyPr/>
          <a:lstStyle/>
          <a:p>
            <a:endParaRPr lang="en-BR"/>
          </a:p>
        </p:txBody>
      </p:sp>
      <p:sp>
        <p:nvSpPr>
          <p:cNvPr id="10" name="Text 8"/>
          <p:cNvSpPr/>
          <p:nvPr/>
        </p:nvSpPr>
        <p:spPr>
          <a:xfrm>
            <a:off x="6035040" y="294894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20" dirty="0">
                <a:solidFill>
                  <a:srgbClr val="8A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INSERIR FOTO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035040" y="322326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Legenda da imagem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869680" y="2395728"/>
            <a:ext cx="2651760" cy="1691640"/>
          </a:xfrm>
          <a:prstGeom prst="roundRect">
            <a:avLst>
              <a:gd name="adj" fmla="val 7568"/>
            </a:avLst>
          </a:prstGeom>
          <a:solidFill>
            <a:srgbClr val="F7EFF3"/>
          </a:solidFill>
          <a:ln w="12700">
            <a:solidFill>
              <a:srgbClr val="8A3A6C"/>
            </a:solidFill>
            <a:prstDash val="dash"/>
          </a:ln>
        </p:spPr>
        <p:txBody>
          <a:bodyPr/>
          <a:lstStyle/>
          <a:p>
            <a:endParaRPr lang="en-BR"/>
          </a:p>
        </p:txBody>
      </p:sp>
      <p:sp>
        <p:nvSpPr>
          <p:cNvPr id="13" name="Text 11"/>
          <p:cNvSpPr/>
          <p:nvPr/>
        </p:nvSpPr>
        <p:spPr>
          <a:xfrm>
            <a:off x="8869680" y="294894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20" dirty="0">
                <a:solidFill>
                  <a:srgbClr val="8A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INSERIR FOTO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869680" y="322326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Legenda da imagem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035040" y="4224528"/>
            <a:ext cx="2651760" cy="1417320"/>
          </a:xfrm>
          <a:prstGeom prst="roundRect">
            <a:avLst>
              <a:gd name="adj" fmla="val 9032"/>
            </a:avLst>
          </a:prstGeom>
          <a:solidFill>
            <a:srgbClr val="F7EFF3"/>
          </a:solidFill>
          <a:ln w="12700">
            <a:solidFill>
              <a:srgbClr val="8A3A6C"/>
            </a:solidFill>
            <a:prstDash val="dash"/>
          </a:ln>
        </p:spPr>
        <p:txBody>
          <a:bodyPr/>
          <a:lstStyle/>
          <a:p>
            <a:endParaRPr lang="en-BR"/>
          </a:p>
        </p:txBody>
      </p:sp>
      <p:sp>
        <p:nvSpPr>
          <p:cNvPr id="16" name="Text 14"/>
          <p:cNvSpPr/>
          <p:nvPr/>
        </p:nvSpPr>
        <p:spPr>
          <a:xfrm>
            <a:off x="6035040" y="464058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20" dirty="0">
                <a:solidFill>
                  <a:srgbClr val="8A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INSERIR FOTO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035040" y="491490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Legenda da imagem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869680" y="4224528"/>
            <a:ext cx="2651760" cy="1417320"/>
          </a:xfrm>
          <a:prstGeom prst="roundRect">
            <a:avLst>
              <a:gd name="adj" fmla="val 9032"/>
            </a:avLst>
          </a:prstGeom>
          <a:solidFill>
            <a:srgbClr val="F7EFF3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9" name="Text 17"/>
          <p:cNvSpPr/>
          <p:nvPr/>
        </p:nvSpPr>
        <p:spPr>
          <a:xfrm>
            <a:off x="9098280" y="4434840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1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LINKS DE EVIDÊNCIA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098280" y="470916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B3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Insira aqui links de vídeos, redes sociais, portfólios ou materiais produzidos pelos estudantes.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" y="6327648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E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Fatec Prof. José Camargo · Jales   |   15 de setembro de 2026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0642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6E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6B24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29800" y="-2148840"/>
            <a:ext cx="3840480" cy="3840480"/>
          </a:xfrm>
          <a:prstGeom prst="roundRect">
            <a:avLst>
              <a:gd name="adj" fmla="val 48780"/>
            </a:avLst>
          </a:prstGeom>
          <a:solidFill>
            <a:srgbClr val="8CC63F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3" name="Shape 1"/>
          <p:cNvSpPr/>
          <p:nvPr/>
        </p:nvSpPr>
        <p:spPr>
          <a:xfrm>
            <a:off x="10360152" y="-1618488"/>
            <a:ext cx="2779776" cy="2779776"/>
          </a:xfrm>
          <a:prstGeom prst="roundRect">
            <a:avLst>
              <a:gd name="adj" fmla="val 48780"/>
            </a:avLst>
          </a:prstGeom>
          <a:solidFill>
            <a:srgbClr val="6B245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4" name="Text 2"/>
          <p:cNvSpPr/>
          <p:nvPr/>
        </p:nvSpPr>
        <p:spPr>
          <a:xfrm>
            <a:off x="640080" y="3474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ENCONTRO REGIONALIZAÇÃO IA · 2026   |   POLO REGIONAL 10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22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RESULTADOS E CONCLUSÃO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097280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Resultados Conquistados e Percepções Pedagógicas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2514600" cy="1371600"/>
          </a:xfrm>
          <a:prstGeom prst="roundRect">
            <a:avLst>
              <a:gd name="adj" fmla="val 9333"/>
            </a:avLst>
          </a:prstGeom>
          <a:solidFill>
            <a:srgbClr val="551C4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8" name="Text 6"/>
          <p:cNvSpPr/>
          <p:nvPr/>
        </p:nvSpPr>
        <p:spPr>
          <a:xfrm>
            <a:off x="868680" y="2084832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868680" y="265176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Estudantes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envolvidos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429000" y="1965960"/>
            <a:ext cx="2514600" cy="1371600"/>
          </a:xfrm>
          <a:prstGeom prst="roundRect">
            <a:avLst>
              <a:gd name="adj" fmla="val 9333"/>
            </a:avLst>
          </a:prstGeom>
          <a:solidFill>
            <a:srgbClr val="551C4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1" name="Text 9"/>
          <p:cNvSpPr/>
          <p:nvPr/>
        </p:nvSpPr>
        <p:spPr>
          <a:xfrm>
            <a:off x="3657600" y="2084832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3657600" y="265176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Turmas ou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217920" y="1965960"/>
            <a:ext cx="2514600" cy="1371600"/>
          </a:xfrm>
          <a:prstGeom prst="roundRect">
            <a:avLst>
              <a:gd name="adj" fmla="val 9333"/>
            </a:avLst>
          </a:prstGeom>
          <a:solidFill>
            <a:srgbClr val="551C40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4" name="Text 12"/>
          <p:cNvSpPr/>
          <p:nvPr/>
        </p:nvSpPr>
        <p:spPr>
          <a:xfrm>
            <a:off x="6446520" y="2084832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00%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6446520" y="265176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Indicador de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006840" y="1965960"/>
            <a:ext cx="2514600" cy="1371600"/>
          </a:xfrm>
          <a:prstGeom prst="roundRect">
            <a:avLst>
              <a:gd name="adj" fmla="val 9333"/>
            </a:avLst>
          </a:prstGeom>
          <a:solidFill>
            <a:srgbClr val="8CC63F"/>
          </a:solidFill>
          <a:ln/>
        </p:spPr>
        <p:txBody>
          <a:bodyPr/>
          <a:lstStyle/>
          <a:p>
            <a:endParaRPr lang="en-BR"/>
          </a:p>
        </p:txBody>
      </p:sp>
      <p:sp>
        <p:nvSpPr>
          <p:cNvPr id="17" name="Text 15"/>
          <p:cNvSpPr/>
          <p:nvPr/>
        </p:nvSpPr>
        <p:spPr>
          <a:xfrm>
            <a:off x="9235440" y="2148840"/>
            <a:ext cx="2057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6B2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Substitua os números pelos indicadores do seu projeto.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0080" y="361188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Resultados conquistados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40080" y="4023360"/>
            <a:ext cx="50292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Ganhos de aprendizagem observados nos estudantes.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Produtos e entregas gerados pela turma.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Impactos na unidade, na comunidade ou no setor produtivo.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126480" y="361188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C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Percepções pedagógicas e próximos passos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126480" y="4023360"/>
            <a:ext cx="53949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Benefícios percebidos pelos professores e pelos alunos.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Desafios enfrentados e oportunidades de aperfeiçoamento.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 prática terá continuidade em futuras ações.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40080" y="59436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2DD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Contato: nome do responsável  ·  e-mail  ·  unidade de ensino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40080" y="6327648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79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Fatec Prof. José Camargo · Jales   |   15 de setembro de 2026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1064240" y="63276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79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727</Words>
  <Application>Microsoft Macintosh PowerPoint</Application>
  <PresentationFormat>Widescreen</PresentationFormat>
  <Paragraphs>98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Centro Paula Souza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Encontro Regionalização IA 2026 - Polo Regional 10</dc:title>
  <dc:subject>PptxGenJS Presentation</dc:subject>
  <dc:creator>Centro Paula Souza</dc:creator>
  <cp:lastModifiedBy>f171dir - Fatec Jales</cp:lastModifiedBy>
  <cp:revision>1</cp:revision>
  <dcterms:created xsi:type="dcterms:W3CDTF">2026-08-20T18:33:15Z</dcterms:created>
  <dcterms:modified xsi:type="dcterms:W3CDTF">2026-08-20T18:36:25Z</dcterms:modified>
</cp:coreProperties>
</file>